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1" r:id="rId3"/>
    <p:sldId id="262" r:id="rId4"/>
    <p:sldId id="274" r:id="rId5"/>
    <p:sldId id="272" r:id="rId6"/>
    <p:sldId id="273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34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36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467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래픽 4">
            <a:extLst>
              <a:ext uri="{FF2B5EF4-FFF2-40B4-BE49-F238E27FC236}">
                <a16:creationId xmlns:a16="http://schemas.microsoft.com/office/drawing/2014/main" id="{3B23945C-B4DA-426E-9E84-95C65CCF87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1467" y="90740"/>
            <a:ext cx="2912143" cy="137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4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00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23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79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164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356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744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38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EF030-2222-4C25-9F67-963FB2897ADF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48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1359584"/>
            <a:ext cx="121920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altLang="ko-KR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altLang="ko-KR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Title</a:t>
            </a:r>
          </a:p>
          <a:p>
            <a:pPr lvl="0" algn="ctr"/>
            <a:r>
              <a:rPr lang="en-US" altLang="ko-KR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Title</a:t>
            </a:r>
            <a:endParaRPr lang="en-US" altLang="ko-KR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직선 연결선 5"/>
          <p:cNvCxnSpPr/>
          <p:nvPr/>
        </p:nvCxnSpPr>
        <p:spPr>
          <a:xfrm flipV="1">
            <a:off x="361950" y="3438082"/>
            <a:ext cx="11410950" cy="9525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0" y="3873887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A</a:t>
            </a:r>
            <a:r>
              <a:rPr lang="en-US" altLang="ko-KR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ko-K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Presenter B</a:t>
            </a:r>
            <a:r>
              <a:rPr lang="en-US" altLang="ko-KR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2,3</a:t>
            </a:r>
            <a:r>
              <a:rPr lang="en-US" altLang="ko-K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Presenter C</a:t>
            </a:r>
            <a:r>
              <a:rPr lang="en-US" altLang="ko-KR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ko-KR" alt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4617731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Neurology, A University, Korea</a:t>
            </a:r>
          </a:p>
          <a:p>
            <a:pPr algn="ctr"/>
            <a:r>
              <a:rPr lang="en-US" altLang="ko-KR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Critical Care, B Hospital, Taiwan</a:t>
            </a:r>
          </a:p>
          <a:p>
            <a:pPr algn="ctr"/>
            <a:r>
              <a:rPr lang="en-US" altLang="ko-KR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Surgery, C National University Hospital, Malaysia</a:t>
            </a:r>
          </a:p>
          <a:p>
            <a:pPr algn="ctr"/>
            <a:r>
              <a:rPr lang="en-US" altLang="ko-KR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Emergency, D University, Japan</a:t>
            </a:r>
          </a:p>
        </p:txBody>
      </p:sp>
    </p:spTree>
    <p:extLst>
      <p:ext uri="{BB962C8B-B14F-4D97-AF65-F5344CB8AC3E}">
        <p14:creationId xmlns:p14="http://schemas.microsoft.com/office/powerpoint/2010/main" val="313145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38452" y="408836"/>
            <a:ext cx="6734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of </a:t>
            </a:r>
            <a:r>
              <a:rPr lang="en-US" altLang="ko-K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ko-KR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Disclosure </a:t>
            </a:r>
            <a:r>
              <a:rPr lang="en-US" altLang="ko-K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ko-KR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883689"/>
              </p:ext>
            </p:extLst>
          </p:nvPr>
        </p:nvGraphicFramePr>
        <p:xfrm>
          <a:off x="993770" y="3121504"/>
          <a:ext cx="7489508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3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754">
                <a:tc>
                  <a:txBody>
                    <a:bodyPr/>
                    <a:lstStyle/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1" dirty="0"/>
                        <a:t>-</a:t>
                      </a:r>
                      <a:r>
                        <a:rPr lang="en-US" altLang="ko-KR" sz="1800" b="1" baseline="0" dirty="0"/>
                        <a:t> </a:t>
                      </a:r>
                      <a:r>
                        <a:rPr lang="en-US" altLang="ko-K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Grants/Research Support</a:t>
                      </a:r>
                      <a:endParaRPr lang="ko-KR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○○○ </a:t>
                      </a:r>
                      <a:r>
                        <a:rPr lang="en-US" altLang="ko-KR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Speaker’s bureau/Honoraria</a:t>
                      </a:r>
                      <a:endParaRPr lang="ko-KR" altLang="en-US" sz="1800" b="1" spc="-1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○○○ </a:t>
                      </a:r>
                      <a:r>
                        <a:rPr lang="en-US" altLang="ko-KR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1" dirty="0"/>
                        <a:t>- </a:t>
                      </a:r>
                      <a:r>
                        <a:rPr lang="en-US" altLang="ko-K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Consulting Fees</a:t>
                      </a:r>
                      <a:endParaRPr lang="ko-KR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ko-KR" altLang="en-US" sz="1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1" dirty="0"/>
                        <a:t>- </a:t>
                      </a:r>
                      <a:r>
                        <a:rPr lang="en-US" altLang="ko-K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</a:t>
                      </a:r>
                      <a:endParaRPr lang="ko-KR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○○○ </a:t>
                      </a:r>
                      <a:r>
                        <a:rPr lang="en-US" altLang="ko-KR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Inc.</a:t>
                      </a:r>
                      <a:endParaRPr lang="ko-KR" alt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580571" y="1204542"/>
            <a:ext cx="88391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Name: 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○○○ ○○○○</a:t>
            </a: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 relationships with for-profit or not-for-profit organization to disclose. </a:t>
            </a:r>
          </a:p>
          <a:p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following relationship to disclose.</a:t>
            </a:r>
          </a:p>
        </p:txBody>
      </p:sp>
    </p:spTree>
    <p:extLst>
      <p:ext uri="{BB962C8B-B14F-4D97-AF65-F5344CB8AC3E}">
        <p14:creationId xmlns:p14="http://schemas.microsoft.com/office/powerpoint/2010/main" val="280005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38452" y="408836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endParaRPr lang="ko-KR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5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38452" y="408836"/>
            <a:ext cx="3179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and Method</a:t>
            </a:r>
          </a:p>
        </p:txBody>
      </p:sp>
    </p:spTree>
    <p:extLst>
      <p:ext uri="{BB962C8B-B14F-4D97-AF65-F5344CB8AC3E}">
        <p14:creationId xmlns:p14="http://schemas.microsoft.com/office/powerpoint/2010/main" val="1549655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38452" y="408836"/>
            <a:ext cx="1391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endParaRPr lang="ko-KR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669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38452" y="408836"/>
            <a:ext cx="2040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ko-KR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20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110</Words>
  <Application>Microsoft Office PowerPoint</Application>
  <PresentationFormat>와이드스크린</PresentationFormat>
  <Paragraphs>26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SAMSUNG</dc:creator>
  <cp:lastModifiedBy>김 정아</cp:lastModifiedBy>
  <cp:revision>18</cp:revision>
  <dcterms:created xsi:type="dcterms:W3CDTF">2021-05-25T01:20:24Z</dcterms:created>
  <dcterms:modified xsi:type="dcterms:W3CDTF">2021-06-07T12:15:34Z</dcterms:modified>
</cp:coreProperties>
</file>